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6" y="174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2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847"/>
            <a:ext cx="5438775" cy="390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323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8323"/>
            <a:ext cx="2946400" cy="49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5796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2801</Words>
  <Application>Microsoft Office PowerPoint</Application>
  <PresentationFormat>Vlastní</PresentationFormat>
  <Paragraphs>349</Paragraphs>
  <Slides>27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Noto Sans Symbols</vt:lpstr>
      <vt:lpstr>Wingdings</vt:lpstr>
      <vt:lpstr>Office Theme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Sada</dc:creator>
  <cp:lastModifiedBy>Všetíčková Denisa</cp:lastModifiedBy>
  <cp:revision>99</cp:revision>
  <dcterms:created xsi:type="dcterms:W3CDTF">2020-02-26T14:40:34Z</dcterms:created>
  <dcterms:modified xsi:type="dcterms:W3CDTF">2021-12-22T12:33:02Z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1118836726</vt:i4>
  </property>
  <property fmtid="{D5CDD505-2E9C-101B-9397-08002B2CF9AE}" pid="3" name="_NewReviewCycle">
    <vt:lpwstr/>
  </property>
  <property fmtid="{D5CDD505-2E9C-101B-9397-08002B2CF9AE}" pid="4" name="_EmailSubject">
    <vt:lpwstr>Osobní finance</vt:lpwstr>
  </property>
  <property fmtid="{D5CDD505-2E9C-101B-9397-08002B2CF9AE}" pid="5" name="_AuthorEmail">
    <vt:lpwstr>Lubos.Komarek@cnb.cz</vt:lpwstr>
  </property>
  <property fmtid="{D5CDD505-2E9C-101B-9397-08002B2CF9AE}" pid="6" name="_AuthorEmailDisplayName">
    <vt:lpwstr>Komárek Luboš</vt:lpwstr>
  </property>
  <property fmtid="{D5CDD505-2E9C-101B-9397-08002B2CF9AE}" pid="7" name="_PreviousAdHocReviewCycleID">
    <vt:i4>360387151</vt:i4>
  </property>
</Properties>
</file>