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F01"/>
    <a:srgbClr val="EE6600"/>
    <a:srgbClr val="F68D00"/>
    <a:srgbClr val="6C6F70"/>
    <a:srgbClr val="3948B5"/>
    <a:srgbClr val="7C7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87" autoAdjust="0"/>
  </p:normalViewPr>
  <p:slideViewPr>
    <p:cSldViewPr snapToGrid="0">
      <p:cViewPr varScale="1">
        <p:scale>
          <a:sx n="55" d="100"/>
          <a:sy n="55" d="100"/>
        </p:scale>
        <p:origin x="-330" y="-90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2005</Words>
  <Application>Microsoft Office PowerPoint</Application>
  <PresentationFormat>Vlastní</PresentationFormat>
  <Paragraphs>378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2020-04-30T14:25:38Z</dcterms:created>
  <dcterms:modified xsi:type="dcterms:W3CDTF">2020-04-30T14:27:03Z</dcterms:modified>
</cp:coreProperties>
</file>