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66CC"/>
    <a:srgbClr val="3948B5"/>
    <a:srgbClr val="7C7B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21" autoAdjust="0"/>
    <p:restoredTop sz="68558" autoAdjust="0"/>
  </p:normalViewPr>
  <p:slideViewPr>
    <p:cSldViewPr snapToGrid="0">
      <p:cViewPr varScale="1">
        <p:scale>
          <a:sx n="40" d="100"/>
          <a:sy n="40" d="100"/>
        </p:scale>
        <p:origin x="1800" y="60"/>
      </p:cViewPr>
      <p:guideLst>
        <p:guide orient="horz" pos="4320"/>
        <p:guide pos="767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764" y="44"/>
      </p:cViewPr>
      <p:guideLst/>
    </p:cSldViewPr>
  </p:notes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10193</TotalTime>
  <Words>2328</Words>
  <Application>Microsoft Office PowerPoint</Application>
  <PresentationFormat>Vlastní</PresentationFormat>
  <Paragraphs>324</Paragraphs>
  <Slides>23</Slides>
  <Notes>23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Frutiger LT Pro 57 Condensed</vt:lpstr>
      <vt:lpstr>Symbol</vt:lpstr>
      <vt:lpstr>Wingdings</vt:lpstr>
      <vt:lpstr>Office Theme</vt:lpstr>
      <vt:lpstr>1_Office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Michal Sada</dc:creator>
  <cp:lastModifiedBy>Jiří Čudejko</cp:lastModifiedBy>
  <cp:revision>1013</cp:revision>
  <cp:lastPrinted>2024-04-03T11:49:37Z</cp:lastPrinted>
  <dcterms:created xsi:type="dcterms:W3CDTF">2020-02-26T14:40:34Z</dcterms:created>
  <dcterms:modified xsi:type="dcterms:W3CDTF">2024-04-05T18:26:28Z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