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7BAE"/>
    <a:srgbClr val="1A1DA6"/>
    <a:srgbClr val="1C20B4"/>
    <a:srgbClr val="1E22C0"/>
    <a:srgbClr val="3948B5"/>
    <a:srgbClr val="7C7BAD"/>
    <a:srgbClr val="2D398F"/>
    <a:srgbClr val="FF66CC"/>
    <a:srgbClr val="D76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5" autoAdjust="0"/>
    <p:restoredTop sz="94687" autoAdjust="0"/>
  </p:normalViewPr>
  <p:slideViewPr>
    <p:cSldViewPr snapToGrid="0">
      <p:cViewPr varScale="1">
        <p:scale>
          <a:sx n="58" d="100"/>
          <a:sy n="58" d="100"/>
        </p:scale>
        <p:origin x="108" y="78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9307</TotalTime>
  <Words>1692</Words>
  <Application>Microsoft Office PowerPoint</Application>
  <PresentationFormat>Vlastní</PresentationFormat>
  <Paragraphs>287</Paragraphs>
  <Slides>17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Frutiger LT Pro 57 Condensed</vt:lpstr>
      <vt:lpstr>Symbol</vt:lpstr>
      <vt:lpstr>Wingdings</vt:lpstr>
      <vt:lpstr>Office Theme</vt:lpstr>
      <vt:lpstr>1_Office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Michal Sada</dc:creator>
  <cp:lastModifiedBy>Všetíčková Denisa</cp:lastModifiedBy>
  <cp:revision>749</cp:revision>
  <cp:lastPrinted>2021-11-16T14:22:51Z</cp:lastPrinted>
  <dcterms:created xsi:type="dcterms:W3CDTF">2020-02-26T14:40:34Z</dcterms:created>
  <dcterms:modified xsi:type="dcterms:W3CDTF">2022-12-06T09:09:44Z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