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3948B5"/>
    <a:srgbClr val="FF9999"/>
    <a:srgbClr val="808080"/>
    <a:srgbClr val="FF66CC"/>
    <a:srgbClr val="7C7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99" autoAdjust="0"/>
    <p:restoredTop sz="93979" autoAdjust="0"/>
  </p:normalViewPr>
  <p:slideViewPr>
    <p:cSldViewPr snapToGrid="0">
      <p:cViewPr varScale="1">
        <p:scale>
          <a:sx n="32" d="100"/>
          <a:sy n="32" d="100"/>
        </p:scale>
        <p:origin x="168" y="56"/>
      </p:cViewPr>
      <p:guideLst>
        <p:guide orient="horz" pos="4320"/>
        <p:guide pos="7679"/>
      </p:guideLst>
    </p:cSldViewPr>
  </p:slideViewPr>
  <p:outlineViewPr>
    <p:cViewPr>
      <p:scale>
        <a:sx n="33" d="100"/>
        <a:sy n="33" d="100"/>
      </p:scale>
      <p:origin x="0" y="-2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6636"/>
    </p:cViewPr>
  </p:sorterViewPr>
  <p:notesViewPr>
    <p:cSldViewPr snapToGrid="0">
      <p:cViewPr varScale="1">
        <p:scale>
          <a:sx n="48" d="100"/>
          <a:sy n="48" d="100"/>
        </p:scale>
        <p:origin x="2764" y="44"/>
      </p:cViewPr>
      <p:guideLst/>
    </p:cSldViewPr>
  </p:notes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16401</TotalTime>
  <Words>3967</Words>
  <Application>Microsoft Office PowerPoint</Application>
  <PresentationFormat>Vlastní</PresentationFormat>
  <Paragraphs>533</Paragraphs>
  <Slides>31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Courier New</vt:lpstr>
      <vt:lpstr>Frutiger LT Pro 57 Condensed</vt:lpstr>
      <vt:lpstr>ISOCPEUR</vt:lpstr>
      <vt:lpstr>Symbol</vt:lpstr>
      <vt:lpstr>Wingdings</vt:lpstr>
      <vt:lpstr>Office Theme</vt:lpstr>
      <vt:lpstr>1_Office Theme</vt:lpstr>
      <vt:lpstr>List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Sada</dc:creator>
  <cp:lastModifiedBy>Komárek Luboš</cp:lastModifiedBy>
  <cp:revision>929</cp:revision>
  <cp:lastPrinted>2021-05-26T10:17:41Z</cp:lastPrinted>
  <dcterms:created xsi:type="dcterms:W3CDTF">2020-02-26T14:40:34Z</dcterms:created>
  <dcterms:modified xsi:type="dcterms:W3CDTF">2024-09-19T16:06:03Z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